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2" r:id="rId3"/>
    <p:sldId id="259" r:id="rId4"/>
    <p:sldId id="264" r:id="rId5"/>
    <p:sldId id="263" r:id="rId6"/>
    <p:sldId id="266" r:id="rId7"/>
    <p:sldId id="265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2D6D"/>
    <a:srgbClr val="61A7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36525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27844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de ondertitelstijl van het model te bewerken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26C2F9BF-FBD1-424D-861A-22E06552AE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4838" y="3827704"/>
            <a:ext cx="4798554" cy="303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12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371093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4204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1260028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2234199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61A730"/>
              </a:buClr>
              <a:defRPr/>
            </a:lvl1pPr>
            <a:lvl2pPr>
              <a:buClr>
                <a:srgbClr val="61A730"/>
              </a:buClr>
              <a:defRPr/>
            </a:lvl2pPr>
            <a:lvl3pPr>
              <a:buClr>
                <a:srgbClr val="61A730"/>
              </a:buClr>
              <a:defRPr/>
            </a:lvl3pPr>
            <a:lvl4pPr>
              <a:buClr>
                <a:srgbClr val="61A730"/>
              </a:buClr>
              <a:defRPr/>
            </a:lvl4pPr>
            <a:lvl5pPr>
              <a:buClr>
                <a:srgbClr val="61A730"/>
              </a:buClr>
              <a:defRPr/>
            </a:lvl5pPr>
          </a:lstStyle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56834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61A730"/>
              </a:buClr>
              <a:defRPr/>
            </a:lvl1pPr>
            <a:lvl2pPr>
              <a:buClr>
                <a:srgbClr val="61A730"/>
              </a:buClr>
              <a:defRPr/>
            </a:lvl2pPr>
            <a:lvl3pPr>
              <a:buClr>
                <a:srgbClr val="61A730"/>
              </a:buClr>
              <a:defRPr/>
            </a:lvl3pPr>
            <a:lvl4pPr>
              <a:buClr>
                <a:srgbClr val="61A730"/>
              </a:buClr>
              <a:defRPr/>
            </a:lvl4pPr>
            <a:lvl5pPr>
              <a:buClr>
                <a:srgbClr val="61A730"/>
              </a:buClr>
              <a:defRPr/>
            </a:lvl5pPr>
          </a:lstStyle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C03384F-1C40-544C-91BF-74A2DCC085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1683" y="3429000"/>
            <a:ext cx="2660317" cy="338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94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956CF83-AAF5-0945-AF5A-5105291B41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539" y="5149592"/>
            <a:ext cx="1432622" cy="1439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059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239D0158-7569-6540-A557-402FE979BE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314" y="4593586"/>
            <a:ext cx="5268686" cy="2264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857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5E16E804-BA5A-4249-8A8E-760AA62051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348" y="2973562"/>
            <a:ext cx="2581875" cy="375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74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982AA49B-EBB5-AB48-9960-245D2E550FD2}"/>
              </a:ext>
            </a:extLst>
          </p:cNvPr>
          <p:cNvSpPr/>
          <p:nvPr userDrawn="1"/>
        </p:nvSpPr>
        <p:spPr>
          <a:xfrm>
            <a:off x="10580914" y="195943"/>
            <a:ext cx="1469572" cy="473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34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89903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128130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2069274-D61A-CB43-819F-090E4B427E9E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989" y="185738"/>
            <a:ext cx="1379621" cy="387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57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61" r:id="rId5"/>
    <p:sldLayoutId id="2147483662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522D6D"/>
          </a:solidFill>
          <a:latin typeface="Bree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61A73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A73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A73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A73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A73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520BAB-D7E5-FB4B-9ABD-7A44F5E2B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67453"/>
            <a:ext cx="10515600" cy="1325563"/>
          </a:xfrm>
        </p:spPr>
        <p:txBody>
          <a:bodyPr/>
          <a:lstStyle/>
          <a:p>
            <a:pPr algn="ctr"/>
            <a:r>
              <a:rPr lang="nl-NL" dirty="0"/>
              <a:t>Kennissessie </a:t>
            </a:r>
            <a:br>
              <a:rPr lang="nl-NL" dirty="0"/>
            </a:br>
            <a:r>
              <a:rPr lang="nl-NL" sz="3200" b="0" i="1" dirty="0"/>
              <a:t>Het digitaal intekenen van plattegronden</a:t>
            </a:r>
            <a:endParaRPr lang="nl-NL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6210583E-6E85-6C4B-FBFF-FFAB14609508}"/>
              </a:ext>
            </a:extLst>
          </p:cNvPr>
          <p:cNvSpPr txBox="1">
            <a:spLocks/>
          </p:cNvSpPr>
          <p:nvPr/>
        </p:nvSpPr>
        <p:spPr>
          <a:xfrm>
            <a:off x="1027545" y="307599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522D6D"/>
                </a:solidFill>
                <a:latin typeface="Bree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nl-NL" sz="2400" b="0" i="1" dirty="0"/>
              <a:t>Welkom allemaal!</a:t>
            </a:r>
          </a:p>
        </p:txBody>
      </p:sp>
    </p:spTree>
    <p:extLst>
      <p:ext uri="{BB962C8B-B14F-4D97-AF65-F5344CB8AC3E}">
        <p14:creationId xmlns:p14="http://schemas.microsoft.com/office/powerpoint/2010/main" val="3015103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520BAB-D7E5-FB4B-9ABD-7A44F5E2B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67453"/>
            <a:ext cx="10515600" cy="1325563"/>
          </a:xfrm>
        </p:spPr>
        <p:txBody>
          <a:bodyPr/>
          <a:lstStyle/>
          <a:p>
            <a:pPr algn="ctr"/>
            <a:r>
              <a:rPr lang="nl-NL" dirty="0"/>
              <a:t>Programma </a:t>
            </a:r>
            <a:br>
              <a:rPr lang="nl-NL" dirty="0"/>
            </a:br>
            <a:endParaRPr lang="nl-NL" dirty="0"/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637F0522-8C96-9F22-063E-4D908AB8826F}"/>
              </a:ext>
            </a:extLst>
          </p:cNvPr>
          <p:cNvSpPr txBox="1">
            <a:spLocks/>
          </p:cNvSpPr>
          <p:nvPr/>
        </p:nvSpPr>
        <p:spPr>
          <a:xfrm>
            <a:off x="3192248" y="2330234"/>
            <a:ext cx="7397998" cy="2398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522D6D"/>
                </a:solidFill>
                <a:latin typeface="Bree" pitchFamily="2" charset="77"/>
                <a:ea typeface="+mj-ea"/>
                <a:cs typeface="+mj-cs"/>
              </a:defRPr>
            </a:lvl1pPr>
          </a:lstStyle>
          <a:p>
            <a:pPr algn="ctr"/>
            <a:endParaRPr lang="nl-NL" sz="4900" b="0" i="1" dirty="0"/>
          </a:p>
          <a:p>
            <a:pPr lvl="0">
              <a:tabLst>
                <a:tab pos="457200" algn="l"/>
              </a:tabLst>
            </a:pPr>
            <a:r>
              <a:rPr lang="nl-NL" sz="4900" b="0" i="1" dirty="0"/>
              <a:t>19:00 uur –	 	Start kennissessie </a:t>
            </a:r>
            <a:br>
              <a:rPr lang="nl-NL" sz="4900" b="0" i="1" dirty="0"/>
            </a:br>
            <a:r>
              <a:rPr lang="nl-NL" sz="4900" b="0" i="1" dirty="0"/>
              <a:t>19:00 – 19:15: 	Plenair </a:t>
            </a:r>
          </a:p>
          <a:p>
            <a:pPr lvl="0">
              <a:tabLst>
                <a:tab pos="457200" algn="l"/>
              </a:tabLst>
            </a:pPr>
            <a:r>
              <a:rPr lang="nl-NL" sz="4900" b="0" i="1" dirty="0"/>
              <a:t>19:15 – 20:15: 	Oefenen  </a:t>
            </a:r>
          </a:p>
          <a:p>
            <a:pPr lvl="0">
              <a:tabLst>
                <a:tab pos="457200" algn="l"/>
              </a:tabLst>
            </a:pPr>
            <a:r>
              <a:rPr lang="nl-NL" sz="4900" b="0" i="1" dirty="0"/>
              <a:t>20:15 – 20:30: 	Plenair </a:t>
            </a:r>
          </a:p>
          <a:p>
            <a:pPr lvl="0">
              <a:tabLst>
                <a:tab pos="457200" algn="l"/>
              </a:tabLst>
            </a:pPr>
            <a:r>
              <a:rPr lang="nl-NL" sz="4900" b="0" i="1" dirty="0"/>
              <a:t>20:30 uur – 		Afronding kennissessie</a:t>
            </a:r>
          </a:p>
          <a:p>
            <a:pPr lvl="0">
              <a:tabLst>
                <a:tab pos="457200" algn="l"/>
              </a:tabLst>
            </a:pPr>
            <a:r>
              <a:rPr lang="nl-NL" sz="4900" b="0" i="1" dirty="0"/>
              <a:t>20:30–21:00 uur – 	Napraten met een drankje</a:t>
            </a:r>
          </a:p>
          <a:p>
            <a:pPr algn="ctr"/>
            <a:endParaRPr lang="nl-NL" sz="2400" b="0" i="1" dirty="0"/>
          </a:p>
        </p:txBody>
      </p:sp>
    </p:spTree>
    <p:extLst>
      <p:ext uri="{BB962C8B-B14F-4D97-AF65-F5344CB8AC3E}">
        <p14:creationId xmlns:p14="http://schemas.microsoft.com/office/powerpoint/2010/main" val="736391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520BAB-D7E5-FB4B-9ABD-7A44F5E2B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6745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Wie van jullie vindt het lastig om plattegronden te maken?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3519511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520BAB-D7E5-FB4B-9ABD-7A44F5E2B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6745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Waar lopen jullie tegenaan? 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2557614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520BAB-D7E5-FB4B-9ABD-7A44F5E2B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67453"/>
            <a:ext cx="10515600" cy="1325563"/>
          </a:xfrm>
        </p:spPr>
        <p:txBody>
          <a:bodyPr/>
          <a:lstStyle/>
          <a:p>
            <a:pPr algn="ctr"/>
            <a:r>
              <a:rPr lang="nl-NL" dirty="0"/>
              <a:t>De applicatie!  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75975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520BAB-D7E5-FB4B-9ABD-7A44F5E2B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6745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 lekker zelf aan de slag! 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2228358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7FA6999D-1EA2-9117-778F-DD4CCCD35718}"/>
              </a:ext>
            </a:extLst>
          </p:cNvPr>
          <p:cNvSpPr txBox="1">
            <a:spLocks/>
          </p:cNvSpPr>
          <p:nvPr/>
        </p:nvSpPr>
        <p:spPr>
          <a:xfrm>
            <a:off x="838200" y="16674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522D6D"/>
                </a:solidFill>
                <a:latin typeface="Bree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nl-NL"/>
              <a:t>Afsluiting </a:t>
            </a:r>
            <a:endParaRPr lang="nl-NL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67388A40-203F-C50F-1B41-B3628C8575A1}"/>
              </a:ext>
            </a:extLst>
          </p:cNvPr>
          <p:cNvSpPr txBox="1">
            <a:spLocks/>
          </p:cNvSpPr>
          <p:nvPr/>
        </p:nvSpPr>
        <p:spPr>
          <a:xfrm>
            <a:off x="1027545" y="307599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522D6D"/>
                </a:solidFill>
                <a:latin typeface="Bree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nl-NL" sz="2400" b="0" i="1" dirty="0"/>
              <a:t>We zien jullie graag weer op de kennissessie van</a:t>
            </a:r>
            <a:br>
              <a:rPr lang="nl-NL" sz="2400" b="0" i="1" dirty="0"/>
            </a:br>
            <a:r>
              <a:rPr lang="nl-NL" sz="2400" b="0" i="1" dirty="0"/>
              <a:t> 30 maart 2026</a:t>
            </a:r>
          </a:p>
        </p:txBody>
      </p:sp>
    </p:spTree>
    <p:extLst>
      <p:ext uri="{BB962C8B-B14F-4D97-AF65-F5344CB8AC3E}">
        <p14:creationId xmlns:p14="http://schemas.microsoft.com/office/powerpoint/2010/main" val="155675858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96</Words>
  <Application>Microsoft Office PowerPoint</Application>
  <PresentationFormat>Breedbeeld</PresentationFormat>
  <Paragraphs>15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Bree</vt:lpstr>
      <vt:lpstr>Myriad Pro</vt:lpstr>
      <vt:lpstr>Kantoorthema</vt:lpstr>
      <vt:lpstr>Kennissessie  Het digitaal intekenen van plattegronden</vt:lpstr>
      <vt:lpstr>Programma  </vt:lpstr>
      <vt:lpstr>Wie van jullie vindt het lastig om plattegronden te maken?</vt:lpstr>
      <vt:lpstr>Waar lopen jullie tegenaan? </vt:lpstr>
      <vt:lpstr>De applicatie!   </vt:lpstr>
      <vt:lpstr>Nu lekker zelf aan de slag! </vt:lpstr>
      <vt:lpstr>PowerPoint-presentatie</vt:lpstr>
    </vt:vector>
  </TitlesOfParts>
  <Company>Gemeente Dronten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Sociaal Domein &amp; Communicatie in 2021</dc:title>
  <dc:creator>577ter</dc:creator>
  <cp:lastModifiedBy>Jesse van Oostrum</cp:lastModifiedBy>
  <cp:revision>39</cp:revision>
  <dcterms:created xsi:type="dcterms:W3CDTF">2021-03-01T10:19:06Z</dcterms:created>
  <dcterms:modified xsi:type="dcterms:W3CDTF">2025-09-29T14:59:38Z</dcterms:modified>
</cp:coreProperties>
</file>